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9" d="100"/>
          <a:sy n="99"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376D7-A094-45A7-BA1A-46F49781316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B794548-16A3-4FDC-80B2-D9AD1607F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4D2251DD-8869-4EC6-9BFB-D5081176ECF2}"/>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D2DD80EE-20D9-40DE-B1E7-2AC3F41910B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8B61EC5-1061-4B69-B9CD-3CAE18959210}"/>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29000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F854E-EDBD-424A-9C72-19EB9130ACC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40023FC-22CD-4CE6-8C52-A704687B27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C8EAAAA-ED90-4C4D-9B09-26B3EC3E36B0}"/>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AF21A998-E44B-4593-B672-F24E1EDE67C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09A8C78-A0A6-4417-92DD-04850CCAE7C3}"/>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303540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CE70C5-2BD3-45B6-BFAD-3A513B45E13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719C258-D631-4B29-84C4-39FCF2C0DC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77D1DC5-141C-414E-858A-59D425E0562F}"/>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E1DDB4BA-D40E-4E65-B5C6-514724564E6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68F25AC-CB7F-4E16-A7D1-6BD60BF6A4A8}"/>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228874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88292-91A2-4180-85B6-813053B673A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364B0D7-B41A-4BC0-93CA-245242DF69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D84EEC2-E990-4EF1-B654-A073CEA7D248}"/>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D8D8ECF2-5906-4BF7-A8FE-3AFD163ED65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7E04C5E-068C-43B7-92E2-BAAC885FFE82}"/>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33360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6E4E9-C422-49E2-80E7-872380B5502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EF3B880-4377-49BA-B3C8-BB8EA1503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4771EB2-1BB5-4FFB-9798-9008FC784732}"/>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9D985540-A78D-4012-8B44-11DEAAF9BD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17D6644-BEF6-4079-8067-3B478A9C8BE2}"/>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184264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F4DA9-2EC0-490F-AEA6-E0A71F6FF3F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285C104-E0D6-4390-9FE1-2E6A0762B7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F167275-0825-49F6-95A7-4098F95EEDD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09A9537-4034-4F7E-98E3-F578066036DD}"/>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6" name="Tijdelijke aanduiding voor voettekst 5">
            <a:extLst>
              <a:ext uri="{FF2B5EF4-FFF2-40B4-BE49-F238E27FC236}">
                <a16:creationId xmlns:a16="http://schemas.microsoft.com/office/drawing/2014/main" id="{3ABE2928-3C1D-4302-AFAD-44237DF3106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FC98DA3-C3E0-49C5-A1D1-1DE6374F49AF}"/>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83970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75B5F-C0AF-4F3A-B78B-C8481FF6939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85721A9-4ABB-4B21-93F7-CE2F528D1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04E5C17-E71E-4348-B87F-FAC644796F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7F797B4-CB36-47B1-B305-FEAB0BFC9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E7E016-1490-42FB-9DDF-36E7347BBB4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35465E5-6D1F-41B1-A1A7-D0CFE7279F7F}"/>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8" name="Tijdelijke aanduiding voor voettekst 7">
            <a:extLst>
              <a:ext uri="{FF2B5EF4-FFF2-40B4-BE49-F238E27FC236}">
                <a16:creationId xmlns:a16="http://schemas.microsoft.com/office/drawing/2014/main" id="{C69B41C8-2C23-4190-A2DD-8C3E053E5FB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DF26035-5605-47DB-953C-18F1460347B2}"/>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173199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7F078-31BC-4012-B3F6-735807031BB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78BE4AE-D9C7-445F-88C1-9F35679BBDFA}"/>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4" name="Tijdelijke aanduiding voor voettekst 3">
            <a:extLst>
              <a:ext uri="{FF2B5EF4-FFF2-40B4-BE49-F238E27FC236}">
                <a16:creationId xmlns:a16="http://schemas.microsoft.com/office/drawing/2014/main" id="{320A8F64-7064-4BA3-8830-202683E34B8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4587CBD-AC39-40A9-B1E2-CEC267AB5229}"/>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97094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EBE723D-611C-4BCA-9223-BF2BC4C47C95}"/>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3" name="Tijdelijke aanduiding voor voettekst 2">
            <a:extLst>
              <a:ext uri="{FF2B5EF4-FFF2-40B4-BE49-F238E27FC236}">
                <a16:creationId xmlns:a16="http://schemas.microsoft.com/office/drawing/2014/main" id="{FBCF5BF4-7AAA-43C8-B456-97C0B39590E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B59684F-B859-4E2A-A2BD-6B9B71E3D100}"/>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91683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2EC4D-E42D-4423-A359-862BF5E367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F86C661-B1B1-47C0-BF68-FB961F939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1EEF13A2-F05F-4CDB-BC71-DAE9985D9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9AE333-CEE2-48DA-BFA4-15BFA00D51CD}"/>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6" name="Tijdelijke aanduiding voor voettekst 5">
            <a:extLst>
              <a:ext uri="{FF2B5EF4-FFF2-40B4-BE49-F238E27FC236}">
                <a16:creationId xmlns:a16="http://schemas.microsoft.com/office/drawing/2014/main" id="{5C72BDBF-A62E-4A21-8538-AFB3D35355C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DA730C4-420D-4DED-A2ED-BE30D26CB4B2}"/>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343980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BBA86-99FD-401D-A67E-C1C0166792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EBA19252-29B9-442B-863B-71E25FB5E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66215BE-DC7B-4E8E-99E3-A64E1ECE3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B4E735-2D08-4674-9ACC-B533003D4E22}"/>
              </a:ext>
            </a:extLst>
          </p:cNvPr>
          <p:cNvSpPr>
            <a:spLocks noGrp="1"/>
          </p:cNvSpPr>
          <p:nvPr>
            <p:ph type="dt" sz="half" idx="10"/>
          </p:nvPr>
        </p:nvSpPr>
        <p:spPr/>
        <p:txBody>
          <a:bodyPr/>
          <a:lstStyle/>
          <a:p>
            <a:fld id="{A1901E83-3323-40CA-9DA0-1BEC5377EC05}" type="datetimeFigureOut">
              <a:rPr lang="nl-BE" smtClean="0"/>
              <a:t>1/06/2020</a:t>
            </a:fld>
            <a:endParaRPr lang="nl-BE"/>
          </a:p>
        </p:txBody>
      </p:sp>
      <p:sp>
        <p:nvSpPr>
          <p:cNvPr id="6" name="Tijdelijke aanduiding voor voettekst 5">
            <a:extLst>
              <a:ext uri="{FF2B5EF4-FFF2-40B4-BE49-F238E27FC236}">
                <a16:creationId xmlns:a16="http://schemas.microsoft.com/office/drawing/2014/main" id="{F9B2D472-B031-4489-89D3-DB5F4CD156E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FF87F60-EA62-4C3C-BC01-F5DBE21D3119}"/>
              </a:ext>
            </a:extLst>
          </p:cNvPr>
          <p:cNvSpPr>
            <a:spLocks noGrp="1"/>
          </p:cNvSpPr>
          <p:nvPr>
            <p:ph type="sldNum" sz="quarter" idx="12"/>
          </p:nvPr>
        </p:nvSpPr>
        <p:spPr/>
        <p:txBody>
          <a:bodyPr/>
          <a:lstStyle/>
          <a:p>
            <a:fld id="{FF8257F0-9335-43A9-853E-3E28C8FFEE6D}" type="slidenum">
              <a:rPr lang="nl-BE" smtClean="0"/>
              <a:t>‹nr.›</a:t>
            </a:fld>
            <a:endParaRPr lang="nl-BE"/>
          </a:p>
        </p:txBody>
      </p:sp>
    </p:spTree>
    <p:extLst>
      <p:ext uri="{BB962C8B-B14F-4D97-AF65-F5344CB8AC3E}">
        <p14:creationId xmlns:p14="http://schemas.microsoft.com/office/powerpoint/2010/main" val="232132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5F2D3F-49C1-4167-9C08-C63B8276B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1C25D52-34A6-4FD7-A0C3-306218914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E828211-913B-4C7D-BA0D-3CB2E8040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01E83-3323-40CA-9DA0-1BEC5377EC05}" type="datetimeFigureOut">
              <a:rPr lang="nl-BE" smtClean="0"/>
              <a:t>1/06/2020</a:t>
            </a:fld>
            <a:endParaRPr lang="nl-BE"/>
          </a:p>
        </p:txBody>
      </p:sp>
      <p:sp>
        <p:nvSpPr>
          <p:cNvPr id="5" name="Tijdelijke aanduiding voor voettekst 4">
            <a:extLst>
              <a:ext uri="{FF2B5EF4-FFF2-40B4-BE49-F238E27FC236}">
                <a16:creationId xmlns:a16="http://schemas.microsoft.com/office/drawing/2014/main" id="{B53DF52E-43E5-4AEF-B2D6-02B680A94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14D2CCE-BCA5-45E0-B45A-D050F7755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257F0-9335-43A9-853E-3E28C8FFEE6D}" type="slidenum">
              <a:rPr lang="nl-BE" smtClean="0"/>
              <a:t>‹nr.›</a:t>
            </a:fld>
            <a:endParaRPr lang="nl-BE"/>
          </a:p>
        </p:txBody>
      </p:sp>
    </p:spTree>
    <p:extLst>
      <p:ext uri="{BB962C8B-B14F-4D97-AF65-F5344CB8AC3E}">
        <p14:creationId xmlns:p14="http://schemas.microsoft.com/office/powerpoint/2010/main" val="2190806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18" Type="http://schemas.openxmlformats.org/officeDocument/2006/relationships/image" Target="../media/image2.jpg"/><Relationship Id="rId26" Type="http://schemas.openxmlformats.org/officeDocument/2006/relationships/image" Target="../media/image37.jpg"/><Relationship Id="rId3" Type="http://schemas.openxmlformats.org/officeDocument/2006/relationships/image" Target="../media/image15.jpg"/><Relationship Id="rId21" Type="http://schemas.openxmlformats.org/officeDocument/2006/relationships/image" Target="../media/image32.jpeg"/><Relationship Id="rId34" Type="http://schemas.openxmlformats.org/officeDocument/2006/relationships/image" Target="../media/image45.jp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jpg"/><Relationship Id="rId25" Type="http://schemas.openxmlformats.org/officeDocument/2006/relationships/image" Target="../media/image36.jpg"/><Relationship Id="rId33" Type="http://schemas.openxmlformats.org/officeDocument/2006/relationships/image" Target="../media/image44.jpg"/><Relationship Id="rId2" Type="http://schemas.openxmlformats.org/officeDocument/2006/relationships/image" Target="../media/image14.jpg"/><Relationship Id="rId16" Type="http://schemas.openxmlformats.org/officeDocument/2006/relationships/image" Target="../media/image28.jpg"/><Relationship Id="rId20" Type="http://schemas.openxmlformats.org/officeDocument/2006/relationships/image" Target="../media/image31.jpg"/><Relationship Id="rId29"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24" Type="http://schemas.openxmlformats.org/officeDocument/2006/relationships/image" Target="../media/image35.jpg"/><Relationship Id="rId32" Type="http://schemas.openxmlformats.org/officeDocument/2006/relationships/image" Target="../media/image43.jpg"/><Relationship Id="rId5" Type="http://schemas.openxmlformats.org/officeDocument/2006/relationships/image" Target="../media/image17.jpg"/><Relationship Id="rId15" Type="http://schemas.openxmlformats.org/officeDocument/2006/relationships/image" Target="../media/image27.jpg"/><Relationship Id="rId23" Type="http://schemas.openxmlformats.org/officeDocument/2006/relationships/image" Target="../media/image34.png"/><Relationship Id="rId28" Type="http://schemas.openxmlformats.org/officeDocument/2006/relationships/image" Target="../media/image39.jpg"/><Relationship Id="rId36" Type="http://schemas.openxmlformats.org/officeDocument/2006/relationships/image" Target="../media/image47.jpg"/><Relationship Id="rId10" Type="http://schemas.openxmlformats.org/officeDocument/2006/relationships/image" Target="../media/image22.jpg"/><Relationship Id="rId19" Type="http://schemas.openxmlformats.org/officeDocument/2006/relationships/image" Target="../media/image30.jpg"/><Relationship Id="rId31" Type="http://schemas.openxmlformats.org/officeDocument/2006/relationships/image" Target="../media/image42.jp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jpg"/><Relationship Id="rId22" Type="http://schemas.openxmlformats.org/officeDocument/2006/relationships/image" Target="../media/image33.png"/><Relationship Id="rId27" Type="http://schemas.openxmlformats.org/officeDocument/2006/relationships/image" Target="../media/image38.jpg"/><Relationship Id="rId30" Type="http://schemas.openxmlformats.org/officeDocument/2006/relationships/image" Target="../media/image41.jpg"/><Relationship Id="rId35" Type="http://schemas.openxmlformats.org/officeDocument/2006/relationships/image" Target="../media/image46.jpg"/></Relationships>
</file>

<file path=ppt/slides/_rels/slide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D65B7-25E3-457E-B2B6-DBEFFECCCE5A}"/>
              </a:ext>
            </a:extLst>
          </p:cNvPr>
          <p:cNvSpPr>
            <a:spLocks noGrp="1"/>
          </p:cNvSpPr>
          <p:nvPr>
            <p:ph type="ctrTitle"/>
          </p:nvPr>
        </p:nvSpPr>
        <p:spPr>
          <a:xfrm>
            <a:off x="1524000" y="808523"/>
            <a:ext cx="9144000" cy="807596"/>
          </a:xfrm>
        </p:spPr>
        <p:txBody>
          <a:bodyPr>
            <a:normAutofit fontScale="90000"/>
          </a:bodyPr>
          <a:lstStyle/>
          <a:p>
            <a:r>
              <a:rPr lang="nl-BE" dirty="0"/>
              <a:t>De Romeinen</a:t>
            </a:r>
          </a:p>
        </p:txBody>
      </p:sp>
      <p:sp>
        <p:nvSpPr>
          <p:cNvPr id="3" name="Ondertitel 2">
            <a:extLst>
              <a:ext uri="{FF2B5EF4-FFF2-40B4-BE49-F238E27FC236}">
                <a16:creationId xmlns:a16="http://schemas.microsoft.com/office/drawing/2014/main" id="{1E39DBA4-2F0E-49BA-9C14-DD1FA7C6EF70}"/>
              </a:ext>
            </a:extLst>
          </p:cNvPr>
          <p:cNvSpPr>
            <a:spLocks noGrp="1"/>
          </p:cNvSpPr>
          <p:nvPr>
            <p:ph type="subTitle" idx="1"/>
          </p:nvPr>
        </p:nvSpPr>
        <p:spPr>
          <a:xfrm>
            <a:off x="1524000" y="1780674"/>
            <a:ext cx="9144000" cy="374508"/>
          </a:xfrm>
        </p:spPr>
        <p:txBody>
          <a:bodyPr>
            <a:normAutofit fontScale="92500" lnSpcReduction="10000"/>
          </a:bodyPr>
          <a:lstStyle/>
          <a:p>
            <a:r>
              <a:rPr lang="nl-BE" dirty="0"/>
              <a:t>Een presentatie van Floris </a:t>
            </a:r>
            <a:r>
              <a:rPr lang="nl-BE" dirty="0" err="1"/>
              <a:t>Lecluyse</a:t>
            </a:r>
            <a:r>
              <a:rPr lang="nl-BE" dirty="0"/>
              <a:t> Monseré </a:t>
            </a:r>
          </a:p>
        </p:txBody>
      </p:sp>
      <p:pic>
        <p:nvPicPr>
          <p:cNvPr id="5" name="Afbeelding 4">
            <a:extLst>
              <a:ext uri="{FF2B5EF4-FFF2-40B4-BE49-F238E27FC236}">
                <a16:creationId xmlns:a16="http://schemas.microsoft.com/office/drawing/2014/main" id="{7DF4150F-92B7-437B-978A-7C8B5C6F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415" y="5263415"/>
            <a:ext cx="1594585" cy="1594585"/>
          </a:xfrm>
          <a:prstGeom prst="rect">
            <a:avLst/>
          </a:prstGeom>
        </p:spPr>
      </p:pic>
      <p:pic>
        <p:nvPicPr>
          <p:cNvPr id="7" name="Afbeelding 6">
            <a:extLst>
              <a:ext uri="{FF2B5EF4-FFF2-40B4-BE49-F238E27FC236}">
                <a16:creationId xmlns:a16="http://schemas.microsoft.com/office/drawing/2014/main" id="{12FDF016-B47E-4EF9-8F78-31B8BBF41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829" y="5241882"/>
            <a:ext cx="1594586" cy="1594586"/>
          </a:xfrm>
          <a:prstGeom prst="rect">
            <a:avLst/>
          </a:prstGeom>
        </p:spPr>
      </p:pic>
      <p:pic>
        <p:nvPicPr>
          <p:cNvPr id="9" name="Afbeelding 8">
            <a:extLst>
              <a:ext uri="{FF2B5EF4-FFF2-40B4-BE49-F238E27FC236}">
                <a16:creationId xmlns:a16="http://schemas.microsoft.com/office/drawing/2014/main" id="{3166DBBC-8AD5-4715-A1F9-E5BE64A3F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243" y="5263414"/>
            <a:ext cx="1594586" cy="1594586"/>
          </a:xfrm>
          <a:prstGeom prst="rect">
            <a:avLst/>
          </a:prstGeom>
        </p:spPr>
      </p:pic>
      <p:pic>
        <p:nvPicPr>
          <p:cNvPr id="11" name="Afbeelding 10">
            <a:extLst>
              <a:ext uri="{FF2B5EF4-FFF2-40B4-BE49-F238E27FC236}">
                <a16:creationId xmlns:a16="http://schemas.microsoft.com/office/drawing/2014/main" id="{553CF668-8ACE-4C9F-B156-AF85D6A4F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657" y="5263414"/>
            <a:ext cx="1594586" cy="1594586"/>
          </a:xfrm>
          <a:prstGeom prst="rect">
            <a:avLst/>
          </a:prstGeom>
        </p:spPr>
      </p:pic>
      <p:pic>
        <p:nvPicPr>
          <p:cNvPr id="13" name="Afbeelding 12">
            <a:extLst>
              <a:ext uri="{FF2B5EF4-FFF2-40B4-BE49-F238E27FC236}">
                <a16:creationId xmlns:a16="http://schemas.microsoft.com/office/drawing/2014/main" id="{007C30B9-8A25-4945-AC25-AFD51C863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071" y="5263414"/>
            <a:ext cx="1594586" cy="1594586"/>
          </a:xfrm>
          <a:prstGeom prst="rect">
            <a:avLst/>
          </a:prstGeom>
        </p:spPr>
      </p:pic>
      <p:pic>
        <p:nvPicPr>
          <p:cNvPr id="15" name="Afbeelding 14">
            <a:extLst>
              <a:ext uri="{FF2B5EF4-FFF2-40B4-BE49-F238E27FC236}">
                <a16:creationId xmlns:a16="http://schemas.microsoft.com/office/drawing/2014/main" id="{06442086-7DB9-4A4F-879F-30D7446F6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485" y="5263414"/>
            <a:ext cx="1594586" cy="1594586"/>
          </a:xfrm>
          <a:prstGeom prst="rect">
            <a:avLst/>
          </a:prstGeom>
        </p:spPr>
      </p:pic>
      <p:pic>
        <p:nvPicPr>
          <p:cNvPr id="17" name="Afbeelding 16">
            <a:extLst>
              <a:ext uri="{FF2B5EF4-FFF2-40B4-BE49-F238E27FC236}">
                <a16:creationId xmlns:a16="http://schemas.microsoft.com/office/drawing/2014/main" id="{A80A13F0-5BA2-41BF-9DDF-1146675D9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99" y="5263414"/>
            <a:ext cx="1594586" cy="1594586"/>
          </a:xfrm>
          <a:prstGeom prst="rect">
            <a:avLst/>
          </a:prstGeom>
        </p:spPr>
      </p:pic>
      <p:pic>
        <p:nvPicPr>
          <p:cNvPr id="21" name="Afbeelding 20" descr="Afbeelding met tekst, boek, tekening&#10;&#10;Automatisch gegenereerde beschrijving">
            <a:extLst>
              <a:ext uri="{FF2B5EF4-FFF2-40B4-BE49-F238E27FC236}">
                <a16:creationId xmlns:a16="http://schemas.microsoft.com/office/drawing/2014/main" id="{9C61F210-D77A-4B7B-8951-0325865C7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252" y="3647295"/>
            <a:ext cx="1048748" cy="1594587"/>
          </a:xfrm>
          <a:prstGeom prst="rect">
            <a:avLst/>
          </a:prstGeom>
        </p:spPr>
      </p:pic>
      <p:pic>
        <p:nvPicPr>
          <p:cNvPr id="23" name="Afbeelding 22" descr="Afbeelding met tekst, boek, tekening&#10;&#10;Automatisch gegenereerde beschrijving">
            <a:extLst>
              <a:ext uri="{FF2B5EF4-FFF2-40B4-BE49-F238E27FC236}">
                <a16:creationId xmlns:a16="http://schemas.microsoft.com/office/drawing/2014/main" id="{6EB84C29-C95C-42B2-BD8A-A62D5CA3E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424" y="3647295"/>
            <a:ext cx="1055828" cy="1605353"/>
          </a:xfrm>
          <a:prstGeom prst="rect">
            <a:avLst/>
          </a:prstGeom>
        </p:spPr>
      </p:pic>
      <p:pic>
        <p:nvPicPr>
          <p:cNvPr id="25" name="Afbeelding 24" descr="Afbeelding met tekst, boek, tekening&#10;&#10;Automatisch gegenereerde beschrijving">
            <a:extLst>
              <a:ext uri="{FF2B5EF4-FFF2-40B4-BE49-F238E27FC236}">
                <a16:creationId xmlns:a16="http://schemas.microsoft.com/office/drawing/2014/main" id="{57A48F03-D7C6-42C5-9369-B40463F67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676" y="3647294"/>
            <a:ext cx="1048748" cy="1594588"/>
          </a:xfrm>
          <a:prstGeom prst="rect">
            <a:avLst/>
          </a:prstGeom>
        </p:spPr>
      </p:pic>
      <p:pic>
        <p:nvPicPr>
          <p:cNvPr id="27" name="Afbeelding 26" descr="Afbeelding met tekst, boek, tekening&#10;&#10;Automatisch gegenereerde beschrijving">
            <a:extLst>
              <a:ext uri="{FF2B5EF4-FFF2-40B4-BE49-F238E27FC236}">
                <a16:creationId xmlns:a16="http://schemas.microsoft.com/office/drawing/2014/main" id="{8FDC7D91-E5FA-4488-B340-E529B11D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46" y="3647294"/>
            <a:ext cx="1055829" cy="1605354"/>
          </a:xfrm>
          <a:prstGeom prst="rect">
            <a:avLst/>
          </a:prstGeom>
        </p:spPr>
      </p:pic>
      <p:pic>
        <p:nvPicPr>
          <p:cNvPr id="29" name="Afbeelding 28" descr="Afbeelding met tekst, boek, tekening&#10;&#10;Automatisch gegenereerde beschrijving">
            <a:extLst>
              <a:ext uri="{FF2B5EF4-FFF2-40B4-BE49-F238E27FC236}">
                <a16:creationId xmlns:a16="http://schemas.microsoft.com/office/drawing/2014/main" id="{CB949425-D17D-4945-93D4-A4473E698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098" y="3647294"/>
            <a:ext cx="1048748" cy="1594588"/>
          </a:xfrm>
          <a:prstGeom prst="rect">
            <a:avLst/>
          </a:prstGeom>
        </p:spPr>
      </p:pic>
      <p:pic>
        <p:nvPicPr>
          <p:cNvPr id="31" name="Afbeelding 30" descr="Afbeelding met tekst, boek, tekening&#10;&#10;Automatisch gegenereerde beschrijving">
            <a:extLst>
              <a:ext uri="{FF2B5EF4-FFF2-40B4-BE49-F238E27FC236}">
                <a16:creationId xmlns:a16="http://schemas.microsoft.com/office/drawing/2014/main" id="{23FD9791-587C-46FF-94F3-764BD8890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79" y="3647294"/>
            <a:ext cx="1087432" cy="1653406"/>
          </a:xfrm>
          <a:prstGeom prst="rect">
            <a:avLst/>
          </a:prstGeom>
        </p:spPr>
      </p:pic>
      <p:pic>
        <p:nvPicPr>
          <p:cNvPr id="33" name="Afbeelding 32" descr="Afbeelding met tekst, boek, tekening&#10;&#10;Automatisch gegenereerde beschrijving">
            <a:extLst>
              <a:ext uri="{FF2B5EF4-FFF2-40B4-BE49-F238E27FC236}">
                <a16:creationId xmlns:a16="http://schemas.microsoft.com/office/drawing/2014/main" id="{1E3D32C5-AAE5-446F-8411-AB6120DE9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144" y="3647292"/>
            <a:ext cx="1087433" cy="1653407"/>
          </a:xfrm>
          <a:prstGeom prst="rect">
            <a:avLst/>
          </a:prstGeom>
        </p:spPr>
      </p:pic>
      <p:pic>
        <p:nvPicPr>
          <p:cNvPr id="35" name="Afbeelding 34" descr="Afbeelding met tekst, boek, tekening&#10;&#10;Automatisch gegenereerde beschrijving">
            <a:extLst>
              <a:ext uri="{FF2B5EF4-FFF2-40B4-BE49-F238E27FC236}">
                <a16:creationId xmlns:a16="http://schemas.microsoft.com/office/drawing/2014/main" id="{330B9ADC-1977-4335-83DC-35968376F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310" y="3642527"/>
            <a:ext cx="1091438" cy="1659496"/>
          </a:xfrm>
          <a:prstGeom prst="rect">
            <a:avLst/>
          </a:prstGeom>
        </p:spPr>
      </p:pic>
      <p:pic>
        <p:nvPicPr>
          <p:cNvPr id="37" name="Afbeelding 36">
            <a:extLst>
              <a:ext uri="{FF2B5EF4-FFF2-40B4-BE49-F238E27FC236}">
                <a16:creationId xmlns:a16="http://schemas.microsoft.com/office/drawing/2014/main" id="{BA439CA1-5619-47C7-A434-6294E3E6E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155182"/>
            <a:ext cx="1505913" cy="1505913"/>
          </a:xfrm>
          <a:prstGeom prst="rect">
            <a:avLst/>
          </a:prstGeom>
        </p:spPr>
      </p:pic>
      <p:pic>
        <p:nvPicPr>
          <p:cNvPr id="39" name="Afbeelding 38">
            <a:extLst>
              <a:ext uri="{FF2B5EF4-FFF2-40B4-BE49-F238E27FC236}">
                <a16:creationId xmlns:a16="http://schemas.microsoft.com/office/drawing/2014/main" id="{166F671C-C2D8-42BC-B49D-090CD3EFA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174" y="2144415"/>
            <a:ext cx="1505913" cy="1505913"/>
          </a:xfrm>
          <a:prstGeom prst="rect">
            <a:avLst/>
          </a:prstGeom>
        </p:spPr>
      </p:pic>
      <p:pic>
        <p:nvPicPr>
          <p:cNvPr id="41" name="Afbeelding 40">
            <a:extLst>
              <a:ext uri="{FF2B5EF4-FFF2-40B4-BE49-F238E27FC236}">
                <a16:creationId xmlns:a16="http://schemas.microsoft.com/office/drawing/2014/main" id="{D1D8AE4C-5339-4914-831C-FBB7FAA7A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791" y="2176052"/>
            <a:ext cx="1490093" cy="1490093"/>
          </a:xfrm>
          <a:prstGeom prst="rect">
            <a:avLst/>
          </a:prstGeom>
        </p:spPr>
      </p:pic>
      <p:pic>
        <p:nvPicPr>
          <p:cNvPr id="43" name="Afbeelding 42">
            <a:extLst>
              <a:ext uri="{FF2B5EF4-FFF2-40B4-BE49-F238E27FC236}">
                <a16:creationId xmlns:a16="http://schemas.microsoft.com/office/drawing/2014/main" id="{26335826-40BE-403F-A1D4-FA3EE398A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742" y="2177433"/>
            <a:ext cx="1483662" cy="1483662"/>
          </a:xfrm>
          <a:prstGeom prst="rect">
            <a:avLst/>
          </a:prstGeom>
        </p:spPr>
      </p:pic>
      <p:pic>
        <p:nvPicPr>
          <p:cNvPr id="45" name="Afbeelding 44">
            <a:extLst>
              <a:ext uri="{FF2B5EF4-FFF2-40B4-BE49-F238E27FC236}">
                <a16:creationId xmlns:a16="http://schemas.microsoft.com/office/drawing/2014/main" id="{7594DECE-EF43-48F8-B42E-1230B58C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301" y="2180371"/>
            <a:ext cx="1483663" cy="1483663"/>
          </a:xfrm>
          <a:prstGeom prst="rect">
            <a:avLst/>
          </a:prstGeom>
        </p:spPr>
      </p:pic>
      <p:pic>
        <p:nvPicPr>
          <p:cNvPr id="47" name="Afbeelding 46">
            <a:extLst>
              <a:ext uri="{FF2B5EF4-FFF2-40B4-BE49-F238E27FC236}">
                <a16:creationId xmlns:a16="http://schemas.microsoft.com/office/drawing/2014/main" id="{903620C6-2A3E-42DF-B09F-EFEDC9FA3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739" y="2176052"/>
            <a:ext cx="1466475" cy="1466475"/>
          </a:xfrm>
          <a:prstGeom prst="rect">
            <a:avLst/>
          </a:prstGeom>
        </p:spPr>
      </p:pic>
      <p:pic>
        <p:nvPicPr>
          <p:cNvPr id="49" name="Afbeelding 48">
            <a:extLst>
              <a:ext uri="{FF2B5EF4-FFF2-40B4-BE49-F238E27FC236}">
                <a16:creationId xmlns:a16="http://schemas.microsoft.com/office/drawing/2014/main" id="{06C713D5-23E8-4A2D-9E9C-F1D73241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934" y="2166665"/>
            <a:ext cx="1483663" cy="1483663"/>
          </a:xfrm>
          <a:prstGeom prst="rect">
            <a:avLst/>
          </a:prstGeom>
        </p:spPr>
      </p:pic>
      <p:pic>
        <p:nvPicPr>
          <p:cNvPr id="50" name="Afbeelding 49">
            <a:extLst>
              <a:ext uri="{FF2B5EF4-FFF2-40B4-BE49-F238E27FC236}">
                <a16:creationId xmlns:a16="http://schemas.microsoft.com/office/drawing/2014/main" id="{D2139EA9-2FEA-405A-955A-09E0364FBFF0}"/>
              </a:ext>
            </a:extLst>
          </p:cNvPr>
          <p:cNvPicPr>
            <a:picLocks noChangeAspect="1"/>
          </p:cNvPicPr>
          <p:nvPr/>
        </p:nvPicPr>
        <p:blipFill>
          <a:blip r:embed="rId4"/>
          <a:stretch>
            <a:fillRect/>
          </a:stretch>
        </p:blipFill>
        <p:spPr>
          <a:xfrm>
            <a:off x="391182" y="2164361"/>
            <a:ext cx="1481456" cy="1487553"/>
          </a:xfrm>
          <a:prstGeom prst="rect">
            <a:avLst/>
          </a:prstGeom>
        </p:spPr>
      </p:pic>
      <p:pic>
        <p:nvPicPr>
          <p:cNvPr id="57" name="Afbeelding 56" descr="Afbeelding met speelgoed&#10;&#10;Automatisch gegenereerde beschrijving">
            <a:extLst>
              <a:ext uri="{FF2B5EF4-FFF2-40B4-BE49-F238E27FC236}">
                <a16:creationId xmlns:a16="http://schemas.microsoft.com/office/drawing/2014/main" id="{98D1706E-8140-4F7B-A3EB-6E7021DE1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540" y="3661095"/>
            <a:ext cx="843819" cy="843819"/>
          </a:xfrm>
          <a:prstGeom prst="rect">
            <a:avLst/>
          </a:prstGeom>
        </p:spPr>
      </p:pic>
      <p:pic>
        <p:nvPicPr>
          <p:cNvPr id="58" name="Afbeelding 57">
            <a:extLst>
              <a:ext uri="{FF2B5EF4-FFF2-40B4-BE49-F238E27FC236}">
                <a16:creationId xmlns:a16="http://schemas.microsoft.com/office/drawing/2014/main" id="{E2035804-40F8-4298-9394-769B4DE05B17}"/>
              </a:ext>
            </a:extLst>
          </p:cNvPr>
          <p:cNvPicPr>
            <a:picLocks noChangeAspect="1"/>
          </p:cNvPicPr>
          <p:nvPr/>
        </p:nvPicPr>
        <p:blipFill>
          <a:blip r:embed="rId6"/>
          <a:stretch>
            <a:fillRect/>
          </a:stretch>
        </p:blipFill>
        <p:spPr>
          <a:xfrm>
            <a:off x="2357528" y="4497114"/>
            <a:ext cx="755534" cy="755534"/>
          </a:xfrm>
          <a:prstGeom prst="rect">
            <a:avLst/>
          </a:prstGeom>
        </p:spPr>
      </p:pic>
      <p:pic>
        <p:nvPicPr>
          <p:cNvPr id="60" name="Afbeelding 59" descr="Afbeelding met speelgoed&#10;&#10;Automatisch gegenereerde beschrijving">
            <a:extLst>
              <a:ext uri="{FF2B5EF4-FFF2-40B4-BE49-F238E27FC236}">
                <a16:creationId xmlns:a16="http://schemas.microsoft.com/office/drawing/2014/main" id="{F24D0000-B65A-40D3-B9BB-811EF4AB31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7974" y="4309839"/>
            <a:ext cx="632128" cy="632128"/>
          </a:xfrm>
          <a:prstGeom prst="rect">
            <a:avLst/>
          </a:prstGeom>
        </p:spPr>
      </p:pic>
      <p:pic>
        <p:nvPicPr>
          <p:cNvPr id="62" name="Afbeelding 61" descr="Afbeelding met spel&#10;&#10;Automatisch gegenereerde beschrijving">
            <a:extLst>
              <a:ext uri="{FF2B5EF4-FFF2-40B4-BE49-F238E27FC236}">
                <a16:creationId xmlns:a16="http://schemas.microsoft.com/office/drawing/2014/main" id="{325C180F-97EE-4BFA-B270-CDED09412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722" y="3832400"/>
            <a:ext cx="1294810" cy="1294810"/>
          </a:xfrm>
          <a:prstGeom prst="rect">
            <a:avLst/>
          </a:prstGeom>
        </p:spPr>
      </p:pic>
    </p:spTree>
    <p:extLst>
      <p:ext uri="{BB962C8B-B14F-4D97-AF65-F5344CB8AC3E}">
        <p14:creationId xmlns:p14="http://schemas.microsoft.com/office/powerpoint/2010/main" val="217888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6C84D-AB93-42B0-9A3E-490B3B821415}"/>
              </a:ext>
            </a:extLst>
          </p:cNvPr>
          <p:cNvSpPr>
            <a:spLocks noGrp="1"/>
          </p:cNvSpPr>
          <p:nvPr>
            <p:ph type="title"/>
          </p:nvPr>
        </p:nvSpPr>
        <p:spPr>
          <a:xfrm>
            <a:off x="1463040" y="365125"/>
            <a:ext cx="9890760" cy="1325563"/>
          </a:xfrm>
        </p:spPr>
        <p:txBody>
          <a:bodyPr/>
          <a:lstStyle/>
          <a:p>
            <a:r>
              <a:rPr lang="nl-BE" dirty="0"/>
              <a:t>Het begin van het Romeinse Rijk</a:t>
            </a:r>
          </a:p>
        </p:txBody>
      </p:sp>
      <p:sp>
        <p:nvSpPr>
          <p:cNvPr id="3" name="Tijdelijke aanduiding voor inhoud 2">
            <a:extLst>
              <a:ext uri="{FF2B5EF4-FFF2-40B4-BE49-F238E27FC236}">
                <a16:creationId xmlns:a16="http://schemas.microsoft.com/office/drawing/2014/main" id="{D5FF7D04-8107-44CD-BDEA-4196585039DB}"/>
              </a:ext>
            </a:extLst>
          </p:cNvPr>
          <p:cNvSpPr>
            <a:spLocks noGrp="1"/>
          </p:cNvSpPr>
          <p:nvPr>
            <p:ph idx="1"/>
          </p:nvPr>
        </p:nvSpPr>
        <p:spPr/>
        <p:txBody>
          <a:bodyPr/>
          <a:lstStyle/>
          <a:p>
            <a:pPr marL="0" indent="0">
              <a:buNone/>
            </a:pPr>
            <a:r>
              <a:rPr lang="nl-BE" dirty="0"/>
              <a:t>In het begin was het 1 stad maar: Rome het was een koninkrijk. Hierna vond Rome: “weg met dictatuur, koninkrijk word republiek!” een kaart van het koninkrijk:       </a:t>
            </a:r>
          </a:p>
        </p:txBody>
      </p:sp>
      <p:pic>
        <p:nvPicPr>
          <p:cNvPr id="5" name="Afbeelding 4" descr="Afbeelding met tekst, kaart&#10;&#10;Automatisch gegenereerde beschrijving">
            <a:extLst>
              <a:ext uri="{FF2B5EF4-FFF2-40B4-BE49-F238E27FC236}">
                <a16:creationId xmlns:a16="http://schemas.microsoft.com/office/drawing/2014/main" id="{B2BFE36C-DD9B-4B43-8F4D-0AF3FAF4B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98" y="2839453"/>
            <a:ext cx="3750644" cy="4018547"/>
          </a:xfrm>
          <a:prstGeom prst="rect">
            <a:avLst/>
          </a:prstGeom>
        </p:spPr>
      </p:pic>
    </p:spTree>
    <p:extLst>
      <p:ext uri="{BB962C8B-B14F-4D97-AF65-F5344CB8AC3E}">
        <p14:creationId xmlns:p14="http://schemas.microsoft.com/office/powerpoint/2010/main" val="17731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uiten, gebouw, standbeeld, staand&#10;&#10;Automatisch gegenereerde beschrijving">
            <a:extLst>
              <a:ext uri="{FF2B5EF4-FFF2-40B4-BE49-F238E27FC236}">
                <a16:creationId xmlns:a16="http://schemas.microsoft.com/office/drawing/2014/main" id="{6573A407-0C52-404D-8974-2A6099C22CCE}"/>
              </a:ext>
            </a:extLst>
          </p:cNvPr>
          <p:cNvPicPr>
            <a:picLocks noChangeAspect="1"/>
          </p:cNvPicPr>
          <p:nvPr/>
        </p:nvPicPr>
        <p:blipFill rotWithShape="1">
          <a:blip r:embed="rId2">
            <a:extLst>
              <a:ext uri="{28A0092B-C50C-407E-A947-70E740481C1C}">
                <a14:useLocalDpi xmlns:a14="http://schemas.microsoft.com/office/drawing/2010/main" val="0"/>
              </a:ext>
            </a:extLst>
          </a:blip>
          <a:srcRect r="8573" b="23242"/>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B552CCA-EFC4-4A04-A0AB-E9FC27CD0B5E}"/>
              </a:ext>
            </a:extLst>
          </p:cNvPr>
          <p:cNvSpPr>
            <a:spLocks noGrp="1"/>
          </p:cNvSpPr>
          <p:nvPr>
            <p:ph type="title"/>
          </p:nvPr>
        </p:nvSpPr>
        <p:spPr>
          <a:xfrm>
            <a:off x="750242" y="632990"/>
            <a:ext cx="4062643" cy="1043409"/>
          </a:xfrm>
        </p:spPr>
        <p:txBody>
          <a:bodyPr>
            <a:normAutofit/>
          </a:bodyPr>
          <a:lstStyle/>
          <a:p>
            <a:r>
              <a:rPr lang="nl-BE" sz="3300"/>
              <a:t>Republiek word keizerrijk.</a:t>
            </a:r>
          </a:p>
        </p:txBody>
      </p:sp>
      <p:sp>
        <p:nvSpPr>
          <p:cNvPr id="3" name="Tijdelijke aanduiding voor inhoud 2">
            <a:extLst>
              <a:ext uri="{FF2B5EF4-FFF2-40B4-BE49-F238E27FC236}">
                <a16:creationId xmlns:a16="http://schemas.microsoft.com/office/drawing/2014/main" id="{DDA38438-C36B-4DFA-BDA3-88C0AF50C3F2}"/>
              </a:ext>
            </a:extLst>
          </p:cNvPr>
          <p:cNvSpPr>
            <a:spLocks noGrp="1"/>
          </p:cNvSpPr>
          <p:nvPr>
            <p:ph idx="1"/>
          </p:nvPr>
        </p:nvSpPr>
        <p:spPr>
          <a:xfrm>
            <a:off x="520242" y="1774372"/>
            <a:ext cx="4062642" cy="2754086"/>
          </a:xfrm>
        </p:spPr>
        <p:txBody>
          <a:bodyPr anchor="t">
            <a:normAutofit/>
          </a:bodyPr>
          <a:lstStyle/>
          <a:p>
            <a:pPr marL="0" indent="0">
              <a:buNone/>
            </a:pPr>
            <a:r>
              <a:rPr lang="nl-BE" sz="1800"/>
              <a:t>Na de dood van Julius Caesar* (*zie power point 4) vond Rome het een goed idee om van republiek opnieuw een dictatuur te maken, dit keer geen koninkrijk maar keizerrijk de eerste keizer (inclusief Caesar) was Octavianus </a:t>
            </a:r>
          </a:p>
        </p:txBody>
      </p:sp>
    </p:spTree>
    <p:extLst>
      <p:ext uri="{BB962C8B-B14F-4D97-AF65-F5344CB8AC3E}">
        <p14:creationId xmlns:p14="http://schemas.microsoft.com/office/powerpoint/2010/main" val="175951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gekleed, groep, groot, staand&#10;&#10;Automatisch gegenereerde beschrijving">
            <a:extLst>
              <a:ext uri="{FF2B5EF4-FFF2-40B4-BE49-F238E27FC236}">
                <a16:creationId xmlns:a16="http://schemas.microsoft.com/office/drawing/2014/main" id="{963A6621-7B88-4FB5-B85D-3E4F6F9222F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318" r="-2" b="11857"/>
          <a:stretch/>
        </p:blipFill>
        <p:spPr>
          <a:xfrm>
            <a:off x="6083786" y="-168316"/>
            <a:ext cx="6261330" cy="3932313"/>
          </a:xfrm>
          <a:prstGeom prst="rect">
            <a:avLst/>
          </a:prstGeom>
          <a:effectLst>
            <a:softEdge rad="533400"/>
          </a:effectLst>
        </p:spPr>
      </p:pic>
      <p:pic>
        <p:nvPicPr>
          <p:cNvPr id="5" name="Afbeelding 4" descr="Afbeelding met man, foto, kijken, wit&#10;&#10;Automatisch gegenereerde beschrijving">
            <a:extLst>
              <a:ext uri="{FF2B5EF4-FFF2-40B4-BE49-F238E27FC236}">
                <a16:creationId xmlns:a16="http://schemas.microsoft.com/office/drawing/2014/main" id="{DE153AB3-49EA-4F71-80CF-12CF45C84688}"/>
              </a:ext>
            </a:extLst>
          </p:cNvPr>
          <p:cNvPicPr>
            <a:picLocks noChangeAspect="1"/>
          </p:cNvPicPr>
          <p:nvPr/>
        </p:nvPicPr>
        <p:blipFill rotWithShape="1">
          <a:blip r:embed="rId3">
            <a:extLst>
              <a:ext uri="{28A0092B-C50C-407E-A947-70E740481C1C}">
                <a14:useLocalDpi xmlns:a14="http://schemas.microsoft.com/office/drawing/2010/main" val="0"/>
              </a:ext>
            </a:extLst>
          </a:blip>
          <a:srcRect t="9508" r="-1" b="22512"/>
          <a:stretch/>
        </p:blipFill>
        <p:spPr>
          <a:xfrm>
            <a:off x="6089904" y="2487166"/>
            <a:ext cx="6263640" cy="4215384"/>
          </a:xfrm>
          <a:prstGeom prst="rect">
            <a:avLst/>
          </a:prstGeom>
          <a:effectLst>
            <a:softEdge rad="533400"/>
          </a:effectLst>
        </p:spPr>
      </p:pic>
      <p:pic>
        <p:nvPicPr>
          <p:cNvPr id="14"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207ED24-E306-47BF-BFA5-4735AEC799F4}"/>
              </a:ext>
            </a:extLst>
          </p:cNvPr>
          <p:cNvSpPr>
            <a:spLocks noGrp="1"/>
          </p:cNvSpPr>
          <p:nvPr>
            <p:ph type="title"/>
          </p:nvPr>
        </p:nvSpPr>
        <p:spPr>
          <a:xfrm>
            <a:off x="804998" y="798445"/>
            <a:ext cx="4803636" cy="1311664"/>
          </a:xfrm>
        </p:spPr>
        <p:txBody>
          <a:bodyPr>
            <a:normAutofit/>
          </a:bodyPr>
          <a:lstStyle/>
          <a:p>
            <a:r>
              <a:rPr lang="nl-BE" sz="4000">
                <a:solidFill>
                  <a:srgbClr val="000000"/>
                </a:solidFill>
              </a:rPr>
              <a:t>Gaius Julius Caesar  </a:t>
            </a:r>
          </a:p>
        </p:txBody>
      </p:sp>
      <p:sp>
        <p:nvSpPr>
          <p:cNvPr id="3" name="Tijdelijke aanduiding voor inhoud 2">
            <a:extLst>
              <a:ext uri="{FF2B5EF4-FFF2-40B4-BE49-F238E27FC236}">
                <a16:creationId xmlns:a16="http://schemas.microsoft.com/office/drawing/2014/main" id="{C83F804F-FD94-40DD-8C8C-9F6957723B57}"/>
              </a:ext>
            </a:extLst>
          </p:cNvPr>
          <p:cNvSpPr>
            <a:spLocks noGrp="1"/>
          </p:cNvSpPr>
          <p:nvPr>
            <p:ph idx="1"/>
          </p:nvPr>
        </p:nvSpPr>
        <p:spPr>
          <a:xfrm>
            <a:off x="804997" y="2272143"/>
            <a:ext cx="4803637" cy="3788830"/>
          </a:xfrm>
        </p:spPr>
        <p:txBody>
          <a:bodyPr anchor="ctr">
            <a:normAutofit/>
          </a:bodyPr>
          <a:lstStyle/>
          <a:p>
            <a:pPr marL="0" indent="0">
              <a:buNone/>
            </a:pPr>
            <a:r>
              <a:rPr lang="nl-BE" sz="2000" dirty="0">
                <a:solidFill>
                  <a:srgbClr val="000000"/>
                </a:solidFill>
              </a:rPr>
              <a:t>Hij word bekend als hij Gallië (Frankrijk, België half Nederland, Oostenrijk en Zwitserland) in een burgeroorlog word hij dictator. Hierna veroverd hij: Tonnis (Roemenië en Klein-Azië) Brittannië en Egypte (Noord-Afrika). Hierna word hij vol woede na een Triomftocht door de senaat vermoord. Zijn laatste woorden waren: “Ook gij mijn zoon!” tegen zijn zoon Brutus. Hierna word hij als de gekken gewroken.  </a:t>
            </a:r>
          </a:p>
        </p:txBody>
      </p:sp>
    </p:spTree>
    <p:extLst>
      <p:ext uri="{BB962C8B-B14F-4D97-AF65-F5344CB8AC3E}">
        <p14:creationId xmlns:p14="http://schemas.microsoft.com/office/powerpoint/2010/main" val="109046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8749C-E62C-40EB-AE2E-5A37A6E9B753}"/>
              </a:ext>
            </a:extLst>
          </p:cNvPr>
          <p:cNvSpPr>
            <a:spLocks noGrp="1"/>
          </p:cNvSpPr>
          <p:nvPr>
            <p:ph type="title"/>
          </p:nvPr>
        </p:nvSpPr>
        <p:spPr>
          <a:xfrm>
            <a:off x="2117558" y="365125"/>
            <a:ext cx="9236242" cy="1325563"/>
          </a:xfrm>
        </p:spPr>
        <p:txBody>
          <a:bodyPr/>
          <a:lstStyle/>
          <a:p>
            <a:r>
              <a:rPr lang="nl-BE" dirty="0"/>
              <a:t>Het leger</a:t>
            </a:r>
          </a:p>
        </p:txBody>
      </p:sp>
      <p:sp>
        <p:nvSpPr>
          <p:cNvPr id="3" name="Tijdelijke aanduiding voor inhoud 2">
            <a:extLst>
              <a:ext uri="{FF2B5EF4-FFF2-40B4-BE49-F238E27FC236}">
                <a16:creationId xmlns:a16="http://schemas.microsoft.com/office/drawing/2014/main" id="{2D47CC77-BC53-4E9C-B351-A007E404C9C0}"/>
              </a:ext>
            </a:extLst>
          </p:cNvPr>
          <p:cNvSpPr>
            <a:spLocks noGrp="1"/>
          </p:cNvSpPr>
          <p:nvPr>
            <p:ph idx="1"/>
          </p:nvPr>
        </p:nvSpPr>
        <p:spPr>
          <a:xfrm>
            <a:off x="793422" y="1308683"/>
            <a:ext cx="10515600" cy="4868280"/>
          </a:xfrm>
        </p:spPr>
        <p:txBody>
          <a:bodyPr/>
          <a:lstStyle/>
          <a:p>
            <a:pPr marL="0" indent="0">
              <a:buNone/>
            </a:pPr>
            <a:r>
              <a:rPr lang="nl-BE" dirty="0"/>
              <a:t>Omdat het Romeinse Rijk steeds aangevallen werd en heel groot was hadden ze een sterk leger nodig eigenlijk ben je als een zogenaamde “legionair”: politie, bewaker, verdediger, belastingontvanger-en-controleur en lijfwacht ze hadden wel 80.000 soldaten officieren onderofficieren pér land (!).  Er zijn veel voorbeelden van hoe de </a:t>
            </a:r>
          </a:p>
          <a:p>
            <a:pPr marL="0" indent="0">
              <a:buNone/>
            </a:pPr>
            <a:r>
              <a:rPr lang="nl-BE" dirty="0"/>
              <a:t>soldaten er uit zagen dit zijn er een paar:  </a:t>
            </a:r>
          </a:p>
        </p:txBody>
      </p:sp>
      <p:pic>
        <p:nvPicPr>
          <p:cNvPr id="5" name="Afbeelding 4" descr="Afbeelding met persoon, man, groot, groep&#10;&#10;Automatisch gegenereerde beschrijving">
            <a:extLst>
              <a:ext uri="{FF2B5EF4-FFF2-40B4-BE49-F238E27FC236}">
                <a16:creationId xmlns:a16="http://schemas.microsoft.com/office/drawing/2014/main" id="{7C498780-D303-4270-BA0B-D0F946E42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244" y="5717406"/>
            <a:ext cx="1708755" cy="1140594"/>
          </a:xfrm>
          <a:prstGeom prst="rect">
            <a:avLst/>
          </a:prstGeom>
        </p:spPr>
      </p:pic>
      <p:pic>
        <p:nvPicPr>
          <p:cNvPr id="7" name="Afbeelding 6" descr="Afbeelding met gras, buiten, mensen, staand&#10;&#10;Automatisch gegenereerde beschrijving">
            <a:extLst>
              <a:ext uri="{FF2B5EF4-FFF2-40B4-BE49-F238E27FC236}">
                <a16:creationId xmlns:a16="http://schemas.microsoft.com/office/drawing/2014/main" id="{5E177BBD-D446-4CAC-83DD-5BF6B932A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488" y="5720610"/>
            <a:ext cx="1708755" cy="1137390"/>
          </a:xfrm>
          <a:prstGeom prst="rect">
            <a:avLst/>
          </a:prstGeom>
        </p:spPr>
      </p:pic>
      <p:pic>
        <p:nvPicPr>
          <p:cNvPr id="9" name="Afbeelding 8" descr="Afbeelding met gras, buiten, mensen, veld&#10;&#10;Automatisch gegenereerde beschrijving">
            <a:extLst>
              <a:ext uri="{FF2B5EF4-FFF2-40B4-BE49-F238E27FC236}">
                <a16:creationId xmlns:a16="http://schemas.microsoft.com/office/drawing/2014/main" id="{8CF1D33A-5632-44A2-90FF-637DB0347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62926" y="5717406"/>
            <a:ext cx="1711561" cy="1140595"/>
          </a:xfrm>
          <a:prstGeom prst="rect">
            <a:avLst/>
          </a:prstGeom>
        </p:spPr>
      </p:pic>
      <p:pic>
        <p:nvPicPr>
          <p:cNvPr id="11" name="Afbeelding 10" descr="Afbeelding met buiten, persoon, gras, man&#10;&#10;Automatisch gegenereerde beschrijving">
            <a:extLst>
              <a:ext uri="{FF2B5EF4-FFF2-40B4-BE49-F238E27FC236}">
                <a16:creationId xmlns:a16="http://schemas.microsoft.com/office/drawing/2014/main" id="{B8F649D4-72EB-4370-AAD3-D30D144A0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518" y="5717405"/>
            <a:ext cx="2023408" cy="1140595"/>
          </a:xfrm>
          <a:prstGeom prst="rect">
            <a:avLst/>
          </a:prstGeom>
        </p:spPr>
      </p:pic>
      <p:pic>
        <p:nvPicPr>
          <p:cNvPr id="13" name="Afbeelding 12" descr="Afbeelding met persoon, dragen, man, groot&#10;&#10;Automatisch gegenereerde beschrijving">
            <a:extLst>
              <a:ext uri="{FF2B5EF4-FFF2-40B4-BE49-F238E27FC236}">
                <a16:creationId xmlns:a16="http://schemas.microsoft.com/office/drawing/2014/main" id="{97373E7F-A0BD-4F7B-94FE-D594602AF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2888" y="5717404"/>
            <a:ext cx="1566418" cy="1140596"/>
          </a:xfrm>
          <a:prstGeom prst="rect">
            <a:avLst/>
          </a:prstGeom>
        </p:spPr>
      </p:pic>
      <p:pic>
        <p:nvPicPr>
          <p:cNvPr id="15" name="Afbeelding 14" descr="Afbeelding met buiten, persoon, weg, man&#10;&#10;Automatisch gegenereerde beschrijving">
            <a:extLst>
              <a:ext uri="{FF2B5EF4-FFF2-40B4-BE49-F238E27FC236}">
                <a16:creationId xmlns:a16="http://schemas.microsoft.com/office/drawing/2014/main" id="{FE9F5D10-37EF-47A1-BB45-B74FCA3ED2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252" y="5717402"/>
            <a:ext cx="1415635" cy="1140597"/>
          </a:xfrm>
          <a:prstGeom prst="rect">
            <a:avLst/>
          </a:prstGeom>
        </p:spPr>
      </p:pic>
      <p:pic>
        <p:nvPicPr>
          <p:cNvPr id="17" name="Afbeelding 16">
            <a:extLst>
              <a:ext uri="{FF2B5EF4-FFF2-40B4-BE49-F238E27FC236}">
                <a16:creationId xmlns:a16="http://schemas.microsoft.com/office/drawing/2014/main" id="{AE12DD0D-CBDC-4ACE-9A19-91F630BD6D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63842" y="5717401"/>
            <a:ext cx="2023409" cy="1120101"/>
          </a:xfrm>
          <a:prstGeom prst="rect">
            <a:avLst/>
          </a:prstGeom>
        </p:spPr>
      </p:pic>
      <p:pic>
        <p:nvPicPr>
          <p:cNvPr id="19" name="Afbeelding 18" descr="Afbeelding met gras, buiten, veld, gebouw&#10;&#10;Automatisch gegenereerde beschrijving">
            <a:extLst>
              <a:ext uri="{FF2B5EF4-FFF2-40B4-BE49-F238E27FC236}">
                <a16:creationId xmlns:a16="http://schemas.microsoft.com/office/drawing/2014/main" id="{55C3981E-3B5B-4111-BBC2-7FEEED5396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3242" y="4765655"/>
            <a:ext cx="1702805" cy="951746"/>
          </a:xfrm>
          <a:prstGeom prst="rect">
            <a:avLst/>
          </a:prstGeom>
        </p:spPr>
      </p:pic>
      <p:pic>
        <p:nvPicPr>
          <p:cNvPr id="21" name="Afbeelding 20" descr="Afbeelding met buiten, water, man, rijden&#10;&#10;Automatisch gegenereerde beschrijving">
            <a:extLst>
              <a:ext uri="{FF2B5EF4-FFF2-40B4-BE49-F238E27FC236}">
                <a16:creationId xmlns:a16="http://schemas.microsoft.com/office/drawing/2014/main" id="{1C2B1B8F-6C2B-465A-AD20-D49B24D125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1836" y="4765655"/>
            <a:ext cx="1331405" cy="951746"/>
          </a:xfrm>
          <a:prstGeom prst="rect">
            <a:avLst/>
          </a:prstGeom>
        </p:spPr>
      </p:pic>
      <p:pic>
        <p:nvPicPr>
          <p:cNvPr id="23" name="Afbeelding 22" descr="Afbeelding met kleurrijk, vlieger&#10;&#10;Automatisch gegenereerde beschrijving">
            <a:extLst>
              <a:ext uri="{FF2B5EF4-FFF2-40B4-BE49-F238E27FC236}">
                <a16:creationId xmlns:a16="http://schemas.microsoft.com/office/drawing/2014/main" id="{D5D17D51-6EE2-4B67-B29B-24C3342ED9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18881" y="4765655"/>
            <a:ext cx="1368802" cy="951745"/>
          </a:xfrm>
          <a:prstGeom prst="rect">
            <a:avLst/>
          </a:prstGeom>
        </p:spPr>
      </p:pic>
      <p:pic>
        <p:nvPicPr>
          <p:cNvPr id="25" name="Afbeelding 24" descr="Afbeelding met persoon, buiten, mensen, man&#10;&#10;Automatisch gegenereerde beschrijving">
            <a:extLst>
              <a:ext uri="{FF2B5EF4-FFF2-40B4-BE49-F238E27FC236}">
                <a16:creationId xmlns:a16="http://schemas.microsoft.com/office/drawing/2014/main" id="{8AA56855-A1AF-4B49-B0EA-E50A3787C9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90683" y="4770435"/>
            <a:ext cx="1429686" cy="954957"/>
          </a:xfrm>
          <a:prstGeom prst="rect">
            <a:avLst/>
          </a:prstGeom>
        </p:spPr>
      </p:pic>
      <p:pic>
        <p:nvPicPr>
          <p:cNvPr id="27" name="Afbeelding 26" descr="Afbeelding met gras, buiten, man, groep&#10;&#10;Automatisch gegenereerde beschrijving">
            <a:extLst>
              <a:ext uri="{FF2B5EF4-FFF2-40B4-BE49-F238E27FC236}">
                <a16:creationId xmlns:a16="http://schemas.microsoft.com/office/drawing/2014/main" id="{54D180AA-E00E-47BE-AE68-B150A08E27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2127" y="4762439"/>
            <a:ext cx="1041777" cy="954963"/>
          </a:xfrm>
          <a:prstGeom prst="rect">
            <a:avLst/>
          </a:prstGeom>
        </p:spPr>
      </p:pic>
      <p:pic>
        <p:nvPicPr>
          <p:cNvPr id="29" name="Afbeelding 28" descr="Afbeelding met gras, man, rijden, surfen&#10;&#10;Automatisch gegenereerde beschrijving">
            <a:extLst>
              <a:ext uri="{FF2B5EF4-FFF2-40B4-BE49-F238E27FC236}">
                <a16:creationId xmlns:a16="http://schemas.microsoft.com/office/drawing/2014/main" id="{3789A079-E242-450E-82CB-3023FEE922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22410" y="4762438"/>
            <a:ext cx="734874" cy="954963"/>
          </a:xfrm>
          <a:prstGeom prst="rect">
            <a:avLst/>
          </a:prstGeom>
        </p:spPr>
      </p:pic>
      <p:pic>
        <p:nvPicPr>
          <p:cNvPr id="31" name="Afbeelding 30" descr="Afbeelding met tekening&#10;&#10;Automatisch gegenereerde beschrijving">
            <a:extLst>
              <a:ext uri="{FF2B5EF4-FFF2-40B4-BE49-F238E27FC236}">
                <a16:creationId xmlns:a16="http://schemas.microsoft.com/office/drawing/2014/main" id="{1A92489D-A59E-46DC-9AA6-8DD9B59429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18641" y="4762436"/>
            <a:ext cx="591256" cy="954963"/>
          </a:xfrm>
          <a:prstGeom prst="rect">
            <a:avLst/>
          </a:prstGeom>
        </p:spPr>
      </p:pic>
      <p:pic>
        <p:nvPicPr>
          <p:cNvPr id="33" name="Afbeelding 32" descr="Afbeelding met vasthouden, gras, man, geel&#10;&#10;Automatisch gegenereerde beschrijving">
            <a:extLst>
              <a:ext uri="{FF2B5EF4-FFF2-40B4-BE49-F238E27FC236}">
                <a16:creationId xmlns:a16="http://schemas.microsoft.com/office/drawing/2014/main" id="{B2C7D06D-C800-4E95-8D22-676B603D12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98437" y="4762436"/>
            <a:ext cx="856109" cy="954963"/>
          </a:xfrm>
          <a:prstGeom prst="rect">
            <a:avLst/>
          </a:prstGeom>
        </p:spPr>
      </p:pic>
      <p:pic>
        <p:nvPicPr>
          <p:cNvPr id="35" name="Afbeelding 34">
            <a:extLst>
              <a:ext uri="{FF2B5EF4-FFF2-40B4-BE49-F238E27FC236}">
                <a16:creationId xmlns:a16="http://schemas.microsoft.com/office/drawing/2014/main" id="{2315E416-70F6-48BC-B955-80E28E9E4F1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47768" y="4762436"/>
            <a:ext cx="1752225" cy="954963"/>
          </a:xfrm>
          <a:prstGeom prst="rect">
            <a:avLst/>
          </a:prstGeom>
        </p:spPr>
      </p:pic>
      <p:pic>
        <p:nvPicPr>
          <p:cNvPr id="37" name="Afbeelding 36">
            <a:extLst>
              <a:ext uri="{FF2B5EF4-FFF2-40B4-BE49-F238E27FC236}">
                <a16:creationId xmlns:a16="http://schemas.microsoft.com/office/drawing/2014/main" id="{6A29BF54-09E0-4E51-9F8B-5F4A6DC5D9B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7345" y="4762433"/>
            <a:ext cx="934471" cy="934471"/>
          </a:xfrm>
          <a:prstGeom prst="rect">
            <a:avLst/>
          </a:prstGeom>
        </p:spPr>
      </p:pic>
      <p:pic>
        <p:nvPicPr>
          <p:cNvPr id="41" name="Afbeelding 40" descr="Afbeelding met skiën, sneeuw, groep, man&#10;&#10;Automatisch gegenereerde beschrijving">
            <a:extLst>
              <a:ext uri="{FF2B5EF4-FFF2-40B4-BE49-F238E27FC236}">
                <a16:creationId xmlns:a16="http://schemas.microsoft.com/office/drawing/2014/main" id="{6781568C-9EA8-4D84-B924-18A14A7090B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58" y="4762433"/>
            <a:ext cx="560594" cy="954966"/>
          </a:xfrm>
          <a:prstGeom prst="rect">
            <a:avLst/>
          </a:prstGeom>
        </p:spPr>
      </p:pic>
      <p:pic>
        <p:nvPicPr>
          <p:cNvPr id="43" name="Afbeelding 42" descr="Afbeelding met persoon, buiten, hond, man&#10;&#10;Automatisch gegenereerde beschrijving">
            <a:extLst>
              <a:ext uri="{FF2B5EF4-FFF2-40B4-BE49-F238E27FC236}">
                <a16:creationId xmlns:a16="http://schemas.microsoft.com/office/drawing/2014/main" id="{01EDFCC5-4C6D-4F48-B255-0E3AA81E1AE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83241" y="3807502"/>
            <a:ext cx="1700530" cy="956548"/>
          </a:xfrm>
          <a:prstGeom prst="rect">
            <a:avLst/>
          </a:prstGeom>
        </p:spPr>
      </p:pic>
      <p:pic>
        <p:nvPicPr>
          <p:cNvPr id="45" name="Afbeelding 44" descr="Afbeelding met speelgoed, pop, tekening&#10;&#10;Automatisch gegenereerde beschrijving">
            <a:extLst>
              <a:ext uri="{FF2B5EF4-FFF2-40B4-BE49-F238E27FC236}">
                <a16:creationId xmlns:a16="http://schemas.microsoft.com/office/drawing/2014/main" id="{CBE218C8-C240-44CD-B8BA-B84618CB868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9980360" y="3806046"/>
            <a:ext cx="486074" cy="956548"/>
          </a:xfrm>
          <a:prstGeom prst="rect">
            <a:avLst/>
          </a:prstGeom>
        </p:spPr>
      </p:pic>
      <p:pic>
        <p:nvPicPr>
          <p:cNvPr id="47" name="Afbeelding 46" descr="Afbeelding met persoon, man, buiten, gebouw&#10;&#10;Automatisch gegenereerde beschrijving">
            <a:extLst>
              <a:ext uri="{FF2B5EF4-FFF2-40B4-BE49-F238E27FC236}">
                <a16:creationId xmlns:a16="http://schemas.microsoft.com/office/drawing/2014/main" id="{2C6F6E27-E3AC-4F47-9F3C-891BB03BC4F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04449" y="3806722"/>
            <a:ext cx="1579590" cy="957327"/>
          </a:xfrm>
          <a:prstGeom prst="rect">
            <a:avLst/>
          </a:prstGeom>
        </p:spPr>
      </p:pic>
      <p:pic>
        <p:nvPicPr>
          <p:cNvPr id="49" name="Afbeelding 48">
            <a:extLst>
              <a:ext uri="{FF2B5EF4-FFF2-40B4-BE49-F238E27FC236}">
                <a16:creationId xmlns:a16="http://schemas.microsoft.com/office/drawing/2014/main" id="{69411A40-0180-4F42-8BA7-7B9CDA8EFC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802073" y="3806434"/>
            <a:ext cx="583728" cy="963985"/>
          </a:xfrm>
          <a:prstGeom prst="rect">
            <a:avLst/>
          </a:prstGeom>
        </p:spPr>
      </p:pic>
      <p:pic>
        <p:nvPicPr>
          <p:cNvPr id="51" name="Afbeelding 50" descr="Afbeelding met persoon, buiten, man, staand&#10;&#10;Automatisch gegenereerde beschrijving">
            <a:extLst>
              <a:ext uri="{FF2B5EF4-FFF2-40B4-BE49-F238E27FC236}">
                <a16:creationId xmlns:a16="http://schemas.microsoft.com/office/drawing/2014/main" id="{31B0FC67-4385-4231-BFD1-79394928A22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18390" y="3816546"/>
            <a:ext cx="1176904" cy="945886"/>
          </a:xfrm>
          <a:prstGeom prst="rect">
            <a:avLst/>
          </a:prstGeom>
        </p:spPr>
      </p:pic>
      <p:pic>
        <p:nvPicPr>
          <p:cNvPr id="53" name="Afbeelding 52" descr="Afbeelding met tekening&#10;&#10;Automatisch gegenereerde beschrijving">
            <a:extLst>
              <a:ext uri="{FF2B5EF4-FFF2-40B4-BE49-F238E27FC236}">
                <a16:creationId xmlns:a16="http://schemas.microsoft.com/office/drawing/2014/main" id="{5B8FE842-E947-4B09-9AF2-EFA34600511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97433" y="3815574"/>
            <a:ext cx="1320956" cy="946857"/>
          </a:xfrm>
          <a:prstGeom prst="rect">
            <a:avLst/>
          </a:prstGeom>
        </p:spPr>
      </p:pic>
      <p:pic>
        <p:nvPicPr>
          <p:cNvPr id="55" name="Afbeelding 54" descr="Afbeelding met graffiti, kamer&#10;&#10;Automatisch gegenereerde beschrijving">
            <a:extLst>
              <a:ext uri="{FF2B5EF4-FFF2-40B4-BE49-F238E27FC236}">
                <a16:creationId xmlns:a16="http://schemas.microsoft.com/office/drawing/2014/main" id="{3480EFC2-72F2-48FC-8E41-154C23F8AF4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322001" y="3815456"/>
            <a:ext cx="954963" cy="954963"/>
          </a:xfrm>
          <a:prstGeom prst="rect">
            <a:avLst/>
          </a:prstGeom>
        </p:spPr>
      </p:pic>
      <p:pic>
        <p:nvPicPr>
          <p:cNvPr id="57" name="Afbeelding 56" descr="Afbeelding met speelgoed, pop, tekening&#10;&#10;Automatisch gegenereerde beschrijving">
            <a:extLst>
              <a:ext uri="{FF2B5EF4-FFF2-40B4-BE49-F238E27FC236}">
                <a16:creationId xmlns:a16="http://schemas.microsoft.com/office/drawing/2014/main" id="{25FC3561-BBA0-44C5-A046-E14AB59E1A6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758496" y="3827960"/>
            <a:ext cx="549366" cy="934471"/>
          </a:xfrm>
          <a:prstGeom prst="rect">
            <a:avLst/>
          </a:prstGeom>
        </p:spPr>
      </p:pic>
      <p:pic>
        <p:nvPicPr>
          <p:cNvPr id="59" name="Afbeelding 58" descr="Afbeelding met speelgoed, tekening&#10;&#10;Automatisch gegenereerde beschrijving">
            <a:extLst>
              <a:ext uri="{FF2B5EF4-FFF2-40B4-BE49-F238E27FC236}">
                <a16:creationId xmlns:a16="http://schemas.microsoft.com/office/drawing/2014/main" id="{27DF5410-FD1E-4A8D-95E6-B451F9B6ED1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02471" y="3827960"/>
            <a:ext cx="452635" cy="934471"/>
          </a:xfrm>
          <a:prstGeom prst="rect">
            <a:avLst/>
          </a:prstGeom>
        </p:spPr>
      </p:pic>
      <p:pic>
        <p:nvPicPr>
          <p:cNvPr id="61" name="Afbeelding 60" descr="Afbeelding met tekening&#10;&#10;Automatisch gegenereerde beschrijving">
            <a:extLst>
              <a:ext uri="{FF2B5EF4-FFF2-40B4-BE49-F238E27FC236}">
                <a16:creationId xmlns:a16="http://schemas.microsoft.com/office/drawing/2014/main" id="{62B9C395-1548-4E91-BB65-38FDF66183F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07784" y="3827960"/>
            <a:ext cx="511038" cy="934471"/>
          </a:xfrm>
          <a:prstGeom prst="rect">
            <a:avLst/>
          </a:prstGeom>
        </p:spPr>
      </p:pic>
      <p:pic>
        <p:nvPicPr>
          <p:cNvPr id="63" name="Afbeelding 62" descr="Afbeelding met tekening&#10;&#10;Automatisch gegenereerde beschrijving">
            <a:extLst>
              <a:ext uri="{FF2B5EF4-FFF2-40B4-BE49-F238E27FC236}">
                <a16:creationId xmlns:a16="http://schemas.microsoft.com/office/drawing/2014/main" id="{603D32B2-9732-4481-B3CB-E7822038DBC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2444995" y="3819297"/>
            <a:ext cx="370254" cy="943134"/>
          </a:xfrm>
          <a:prstGeom prst="rect">
            <a:avLst/>
          </a:prstGeom>
        </p:spPr>
      </p:pic>
      <p:pic>
        <p:nvPicPr>
          <p:cNvPr id="65" name="Afbeelding 64" descr="Afbeelding met tekening&#10;&#10;Automatisch gegenereerde beschrijving">
            <a:extLst>
              <a:ext uri="{FF2B5EF4-FFF2-40B4-BE49-F238E27FC236}">
                <a16:creationId xmlns:a16="http://schemas.microsoft.com/office/drawing/2014/main" id="{F1A1BF50-4E98-40D0-84B2-877EA6E1889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026424" y="3827960"/>
            <a:ext cx="415181" cy="924228"/>
          </a:xfrm>
          <a:prstGeom prst="rect">
            <a:avLst/>
          </a:prstGeom>
        </p:spPr>
      </p:pic>
      <p:pic>
        <p:nvPicPr>
          <p:cNvPr id="67" name="Afbeelding 66" descr="Afbeelding met tekening&#10;&#10;Automatisch gegenereerde beschrijving">
            <a:extLst>
              <a:ext uri="{FF2B5EF4-FFF2-40B4-BE49-F238E27FC236}">
                <a16:creationId xmlns:a16="http://schemas.microsoft.com/office/drawing/2014/main" id="{D9F4982B-3F5A-4451-B689-568E9C1B8DF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652527" y="3806045"/>
            <a:ext cx="359757" cy="964373"/>
          </a:xfrm>
          <a:prstGeom prst="rect">
            <a:avLst/>
          </a:prstGeom>
        </p:spPr>
      </p:pic>
      <p:pic>
        <p:nvPicPr>
          <p:cNvPr id="69" name="Afbeelding 68" descr="Afbeelding met tekening&#10;&#10;Automatisch gegenereerde beschrijving">
            <a:extLst>
              <a:ext uri="{FF2B5EF4-FFF2-40B4-BE49-F238E27FC236}">
                <a16:creationId xmlns:a16="http://schemas.microsoft.com/office/drawing/2014/main" id="{57848348-3361-4B63-AC2C-FE74D250337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241603" y="3787482"/>
            <a:ext cx="410117" cy="954454"/>
          </a:xfrm>
          <a:prstGeom prst="rect">
            <a:avLst/>
          </a:prstGeom>
        </p:spPr>
      </p:pic>
      <p:pic>
        <p:nvPicPr>
          <p:cNvPr id="71" name="Afbeelding 70" descr="Afbeelding met tekening&#10;&#10;Automatisch gegenereerde beschrijving">
            <a:extLst>
              <a:ext uri="{FF2B5EF4-FFF2-40B4-BE49-F238E27FC236}">
                <a16:creationId xmlns:a16="http://schemas.microsoft.com/office/drawing/2014/main" id="{67DD96D6-A9ED-4EF6-A073-9C7469ACA37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flipH="1">
            <a:off x="889919" y="3806045"/>
            <a:ext cx="344688" cy="964373"/>
          </a:xfrm>
          <a:prstGeom prst="rect">
            <a:avLst/>
          </a:prstGeom>
        </p:spPr>
      </p:pic>
      <p:pic>
        <p:nvPicPr>
          <p:cNvPr id="73" name="Afbeelding 72" descr="Afbeelding met tekening&#10;&#10;Automatisch gegenereerde beschrijving">
            <a:extLst>
              <a:ext uri="{FF2B5EF4-FFF2-40B4-BE49-F238E27FC236}">
                <a16:creationId xmlns:a16="http://schemas.microsoft.com/office/drawing/2014/main" id="{FC75B572-E836-4730-988D-9CE3265A0C0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81367" y="3806042"/>
            <a:ext cx="407213" cy="956389"/>
          </a:xfrm>
          <a:prstGeom prst="rect">
            <a:avLst/>
          </a:prstGeom>
        </p:spPr>
      </p:pic>
      <p:pic>
        <p:nvPicPr>
          <p:cNvPr id="75" name="Afbeelding 74" descr="Afbeelding met tekening, klok&#10;&#10;Automatisch gegenereerde beschrijving">
            <a:extLst>
              <a:ext uri="{FF2B5EF4-FFF2-40B4-BE49-F238E27FC236}">
                <a16:creationId xmlns:a16="http://schemas.microsoft.com/office/drawing/2014/main" id="{9B14B756-6A85-4DC7-AE92-533D4BB269E0}"/>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480966" y="2697828"/>
            <a:ext cx="1678082" cy="1117628"/>
          </a:xfrm>
          <a:prstGeom prst="rect">
            <a:avLst/>
          </a:prstGeom>
        </p:spPr>
      </p:pic>
    </p:spTree>
    <p:extLst>
      <p:ext uri="{BB962C8B-B14F-4D97-AF65-F5344CB8AC3E}">
        <p14:creationId xmlns:p14="http://schemas.microsoft.com/office/powerpoint/2010/main" val="192386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buiten, paard, man, water&#10;&#10;Automatisch gegenereerde beschrijving">
            <a:extLst>
              <a:ext uri="{FF2B5EF4-FFF2-40B4-BE49-F238E27FC236}">
                <a16:creationId xmlns:a16="http://schemas.microsoft.com/office/drawing/2014/main" id="{03DCE39C-05EB-4CD6-BC66-93653611F2F3}"/>
              </a:ext>
            </a:extLst>
          </p:cNvPr>
          <p:cNvPicPr>
            <a:picLocks noChangeAspect="1"/>
          </p:cNvPicPr>
          <p:nvPr/>
        </p:nvPicPr>
        <p:blipFill rotWithShape="1">
          <a:blip r:embed="rId2">
            <a:extLst>
              <a:ext uri="{28A0092B-C50C-407E-A947-70E740481C1C}">
                <a14:useLocalDpi xmlns:a14="http://schemas.microsoft.com/office/drawing/2010/main" val="0"/>
              </a:ext>
            </a:extLst>
          </a:blip>
          <a:srcRect t="29195" r="1" b="2476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Afbeelding 4" descr="Afbeelding met gebouw, buiten, oud, lopen&#10;&#10;Automatisch gegenereerde beschrijving">
            <a:extLst>
              <a:ext uri="{FF2B5EF4-FFF2-40B4-BE49-F238E27FC236}">
                <a16:creationId xmlns:a16="http://schemas.microsoft.com/office/drawing/2014/main" id="{466C72D0-2B9A-4BB3-A7B9-25292D5C533D}"/>
              </a:ext>
            </a:extLst>
          </p:cNvPr>
          <p:cNvPicPr>
            <a:picLocks noChangeAspect="1"/>
          </p:cNvPicPr>
          <p:nvPr/>
        </p:nvPicPr>
        <p:blipFill rotWithShape="1">
          <a:blip r:embed="rId3">
            <a:extLst>
              <a:ext uri="{28A0092B-C50C-407E-A947-70E740481C1C}">
                <a14:useLocalDpi xmlns:a14="http://schemas.microsoft.com/office/drawing/2010/main" val="0"/>
              </a:ext>
            </a:extLst>
          </a:blip>
          <a:srcRect t="16088" r="-2" b="1608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C5E8A8C0-03E8-4253-8028-9606B1DCE440}"/>
              </a:ext>
            </a:extLst>
          </p:cNvPr>
          <p:cNvSpPr>
            <a:spLocks noGrp="1"/>
          </p:cNvSpPr>
          <p:nvPr>
            <p:ph type="title"/>
          </p:nvPr>
        </p:nvSpPr>
        <p:spPr>
          <a:xfrm>
            <a:off x="448056" y="859536"/>
            <a:ext cx="4832802" cy="1243584"/>
          </a:xfrm>
        </p:spPr>
        <p:txBody>
          <a:bodyPr>
            <a:normAutofit/>
          </a:bodyPr>
          <a:lstStyle/>
          <a:p>
            <a:r>
              <a:rPr lang="nl-BE" sz="3400"/>
              <a:t>Dagelijks leven</a:t>
            </a: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A0124CEA-173C-4380-B820-699A8C57BCA5}"/>
              </a:ext>
            </a:extLst>
          </p:cNvPr>
          <p:cNvSpPr>
            <a:spLocks noGrp="1"/>
          </p:cNvSpPr>
          <p:nvPr>
            <p:ph idx="1"/>
          </p:nvPr>
        </p:nvSpPr>
        <p:spPr>
          <a:xfrm>
            <a:off x="448056" y="2512611"/>
            <a:ext cx="4832803" cy="3664351"/>
          </a:xfrm>
        </p:spPr>
        <p:txBody>
          <a:bodyPr>
            <a:normAutofit/>
          </a:bodyPr>
          <a:lstStyle/>
          <a:p>
            <a:pPr marL="0" indent="0">
              <a:buNone/>
            </a:pPr>
            <a:r>
              <a:rPr lang="nl-BE" sz="2000"/>
              <a:t>Dit is het beste als man, rijke lui of allebei vrouwen, slaven, armen en  kinderen hadden namelijk bijna géén rechten slaven al helemaal niet.</a:t>
            </a:r>
          </a:p>
          <a:p>
            <a:pPr marL="0" indent="0">
              <a:buNone/>
            </a:pPr>
            <a:r>
              <a:rPr lang="nl-BE" sz="2000"/>
              <a:t>Het bestond meestal uit een saai maar streng leven. </a:t>
            </a:r>
          </a:p>
        </p:txBody>
      </p:sp>
    </p:spTree>
    <p:extLst>
      <p:ext uri="{BB962C8B-B14F-4D97-AF65-F5344CB8AC3E}">
        <p14:creationId xmlns:p14="http://schemas.microsoft.com/office/powerpoint/2010/main" val="283653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kaart, tekst&#10;&#10;Automatisch gegenereerde beschrijving">
            <a:extLst>
              <a:ext uri="{FF2B5EF4-FFF2-40B4-BE49-F238E27FC236}">
                <a16:creationId xmlns:a16="http://schemas.microsoft.com/office/drawing/2014/main" id="{41C995A9-4E93-4CE2-87F1-5F96B256F7DF}"/>
              </a:ext>
            </a:extLst>
          </p:cNvPr>
          <p:cNvPicPr>
            <a:picLocks noChangeAspect="1"/>
          </p:cNvPicPr>
          <p:nvPr/>
        </p:nvPicPr>
        <p:blipFill rotWithShape="1">
          <a:blip r:embed="rId2">
            <a:extLst>
              <a:ext uri="{28A0092B-C50C-407E-A947-70E740481C1C}">
                <a14:useLocalDpi xmlns:a14="http://schemas.microsoft.com/office/drawing/2010/main" val="0"/>
              </a:ext>
            </a:extLst>
          </a:blip>
          <a:srcRect t="7407"/>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5C84AD-53BE-4AE8-8C74-2CB95E3BA22B}"/>
              </a:ext>
            </a:extLst>
          </p:cNvPr>
          <p:cNvSpPr>
            <a:spLocks noGrp="1"/>
          </p:cNvSpPr>
          <p:nvPr>
            <p:ph type="title"/>
          </p:nvPr>
        </p:nvSpPr>
        <p:spPr>
          <a:xfrm>
            <a:off x="750242" y="632990"/>
            <a:ext cx="4062643" cy="1043409"/>
          </a:xfrm>
        </p:spPr>
        <p:txBody>
          <a:bodyPr>
            <a:normAutofit/>
          </a:bodyPr>
          <a:lstStyle/>
          <a:p>
            <a:r>
              <a:rPr lang="nl-BE" sz="3600"/>
              <a:t>Het rijk</a:t>
            </a:r>
          </a:p>
        </p:txBody>
      </p:sp>
      <p:sp>
        <p:nvSpPr>
          <p:cNvPr id="3" name="Tijdelijke aanduiding voor inhoud 2">
            <a:extLst>
              <a:ext uri="{FF2B5EF4-FFF2-40B4-BE49-F238E27FC236}">
                <a16:creationId xmlns:a16="http://schemas.microsoft.com/office/drawing/2014/main" id="{8688459F-56B3-4343-A735-83AD9EEBEBFF}"/>
              </a:ext>
            </a:extLst>
          </p:cNvPr>
          <p:cNvSpPr>
            <a:spLocks noGrp="1"/>
          </p:cNvSpPr>
          <p:nvPr>
            <p:ph idx="1"/>
          </p:nvPr>
        </p:nvSpPr>
        <p:spPr>
          <a:xfrm>
            <a:off x="520242" y="1774372"/>
            <a:ext cx="4062642" cy="2754086"/>
          </a:xfrm>
        </p:spPr>
        <p:txBody>
          <a:bodyPr anchor="t">
            <a:normAutofit/>
          </a:bodyPr>
          <a:lstStyle/>
          <a:p>
            <a:pPr marL="0" indent="0">
              <a:buNone/>
            </a:pPr>
            <a:r>
              <a:rPr lang="nl-BE" sz="1800"/>
              <a:t>Het rijk immens groot, het bezat: Tonis,* Egypte,** Gallië*** en Brittannië**** (*Roemenië en Klein-Azië ** Noord-Afrika *** Frankrijk, België half Nederland, Oostenrijk en Zwitserland ****England)   </a:t>
            </a:r>
          </a:p>
        </p:txBody>
      </p:sp>
    </p:spTree>
    <p:extLst>
      <p:ext uri="{BB962C8B-B14F-4D97-AF65-F5344CB8AC3E}">
        <p14:creationId xmlns:p14="http://schemas.microsoft.com/office/powerpoint/2010/main" val="31393037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317</Words>
  <Application>Microsoft Office PowerPoint</Application>
  <PresentationFormat>Breedbeeld</PresentationFormat>
  <Paragraphs>16</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De Romeinen</vt:lpstr>
      <vt:lpstr>Het begin van het Romeinse Rijk</vt:lpstr>
      <vt:lpstr>Republiek word keizerrijk.</vt:lpstr>
      <vt:lpstr>Gaius Julius Caesar  </vt:lpstr>
      <vt:lpstr>Het leger</vt:lpstr>
      <vt:lpstr>Dagelijks leven</vt:lpstr>
      <vt:lpstr>Het rijk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Romeinen</dc:title>
  <dc:creator>Annelies Monseré</dc:creator>
  <cp:lastModifiedBy>Annelies Monseré</cp:lastModifiedBy>
  <cp:revision>4</cp:revision>
  <dcterms:created xsi:type="dcterms:W3CDTF">2020-06-01T13:06:23Z</dcterms:created>
  <dcterms:modified xsi:type="dcterms:W3CDTF">2020-06-01T19:52:23Z</dcterms:modified>
</cp:coreProperties>
</file>